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595B"/>
    <a:srgbClr val="F1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9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Espaço Reservado para Imagem 23">
            <a:extLst>
              <a:ext uri="{FF2B5EF4-FFF2-40B4-BE49-F238E27FC236}">
                <a16:creationId xmlns:a16="http://schemas.microsoft.com/office/drawing/2014/main" id="{E4BE3A95-4F19-1483-27EB-278248DC4E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6213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8" name="Espaço Reservado para Imagem 23">
            <a:extLst>
              <a:ext uri="{FF2B5EF4-FFF2-40B4-BE49-F238E27FC236}">
                <a16:creationId xmlns:a16="http://schemas.microsoft.com/office/drawing/2014/main" id="{C2D1BD5F-86E4-84CD-DA53-5D6495F5F5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71198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9" name="Espaço Reservado para Imagem 23">
            <a:extLst>
              <a:ext uri="{FF2B5EF4-FFF2-40B4-BE49-F238E27FC236}">
                <a16:creationId xmlns:a16="http://schemas.microsoft.com/office/drawing/2014/main" id="{B20CFD8F-6E7C-AEED-A938-9991595AB65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3198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0" name="Espaço Reservado para Imagem 23">
            <a:extLst>
              <a:ext uri="{FF2B5EF4-FFF2-40B4-BE49-F238E27FC236}">
                <a16:creationId xmlns:a16="http://schemas.microsoft.com/office/drawing/2014/main" id="{37CC1F0C-E2CE-553B-E020-CBFC37A7997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6213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1" name="Espaço Reservado para Imagem 23">
            <a:extLst>
              <a:ext uri="{FF2B5EF4-FFF2-40B4-BE49-F238E27FC236}">
                <a16:creationId xmlns:a16="http://schemas.microsoft.com/office/drawing/2014/main" id="{43ED76E5-ABA9-0E1C-D051-2105AA40E50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71198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2" name="Espaço Reservado para Imagem 23">
            <a:extLst>
              <a:ext uri="{FF2B5EF4-FFF2-40B4-BE49-F238E27FC236}">
                <a16:creationId xmlns:a16="http://schemas.microsoft.com/office/drawing/2014/main" id="{E22581C9-FC1A-AC7E-8AEC-00BCFF7104E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773198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6" name="Espaço Reservado para Imagem 23">
            <a:extLst>
              <a:ext uri="{FF2B5EF4-FFF2-40B4-BE49-F238E27FC236}">
                <a16:creationId xmlns:a16="http://schemas.microsoft.com/office/drawing/2014/main" id="{317B6F5E-0BA0-6AB6-CA01-51DB6B62ACB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73198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5" name="Espaço Reservado para Imagem 23">
            <a:extLst>
              <a:ext uri="{FF2B5EF4-FFF2-40B4-BE49-F238E27FC236}">
                <a16:creationId xmlns:a16="http://schemas.microsoft.com/office/drawing/2014/main" id="{78FD783D-9198-240E-6CE3-7A2035E9A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71198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4" name="Espaço Reservado para Imagem 23">
            <a:extLst>
              <a:ext uri="{FF2B5EF4-FFF2-40B4-BE49-F238E27FC236}">
                <a16:creationId xmlns:a16="http://schemas.microsoft.com/office/drawing/2014/main" id="{77C1C775-3D80-A2C6-4E6C-05F221234F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6213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7D63944C-B219-5E8E-8E9E-A4613CF7641C}"/>
              </a:ext>
            </a:extLst>
          </p:cNvPr>
          <p:cNvCxnSpPr>
            <a:cxnSpLocks/>
          </p:cNvCxnSpPr>
          <p:nvPr userDrawn="1"/>
        </p:nvCxnSpPr>
        <p:spPr>
          <a:xfrm>
            <a:off x="330200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3BC656F0-6843-6E69-1887-3567909C4271}"/>
              </a:ext>
            </a:extLst>
          </p:cNvPr>
          <p:cNvCxnSpPr>
            <a:cxnSpLocks/>
          </p:cNvCxnSpPr>
          <p:nvPr userDrawn="1"/>
        </p:nvCxnSpPr>
        <p:spPr>
          <a:xfrm>
            <a:off x="6604000" y="10437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6E3C71B0-22B9-A5DD-EAAB-F944B144C18C}"/>
              </a:ext>
            </a:extLst>
          </p:cNvPr>
          <p:cNvCxnSpPr>
            <a:cxnSpLocks/>
          </p:cNvCxnSpPr>
          <p:nvPr userDrawn="1"/>
        </p:nvCxnSpPr>
        <p:spPr>
          <a:xfrm>
            <a:off x="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67D4A627-990E-D537-8B90-10CC478CF1D5}"/>
              </a:ext>
            </a:extLst>
          </p:cNvPr>
          <p:cNvCxnSpPr>
            <a:cxnSpLocks/>
          </p:cNvCxnSpPr>
          <p:nvPr userDrawn="1"/>
        </p:nvCxnSpPr>
        <p:spPr>
          <a:xfrm>
            <a:off x="9906000" y="15769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225367D4-B586-D247-A73E-AF975994B64A}"/>
              </a:ext>
            </a:extLst>
          </p:cNvPr>
          <p:cNvCxnSpPr>
            <a:cxnSpLocks/>
          </p:cNvCxnSpPr>
          <p:nvPr userDrawn="1"/>
        </p:nvCxnSpPr>
        <p:spPr>
          <a:xfrm>
            <a:off x="-12526" y="0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2AD23355-70F8-6588-BAEB-E3A6AEFEF248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858000"/>
            <a:ext cx="9906000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Elipse 10">
            <a:extLst>
              <a:ext uri="{FF2B5EF4-FFF2-40B4-BE49-F238E27FC236}">
                <a16:creationId xmlns:a16="http://schemas.microsoft.com/office/drawing/2014/main" id="{C2E8D979-7870-8205-68EA-464F8D5B9D2E}"/>
              </a:ext>
            </a:extLst>
          </p:cNvPr>
          <p:cNvSpPr/>
          <p:nvPr userDrawn="1"/>
        </p:nvSpPr>
        <p:spPr>
          <a:xfrm>
            <a:off x="2515552" y="1936899"/>
            <a:ext cx="45720" cy="40980"/>
          </a:xfrm>
          <a:prstGeom prst="ellipse">
            <a:avLst/>
          </a:prstGeom>
          <a:solidFill>
            <a:srgbClr val="F1F1F2"/>
          </a:solidFill>
          <a:ln>
            <a:solidFill>
              <a:srgbClr val="F1F1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" dirty="0">
                <a:solidFill>
                  <a:srgbClr val="58595B"/>
                </a:solidFill>
                <a:latin typeface="Abadi" panose="020B0604020104020204" pitchFamily="34" charset="0"/>
              </a:rPr>
              <a:t>3</a:t>
            </a:r>
            <a:endParaRPr lang="pt-BR" dirty="0"/>
          </a:p>
        </p:txBody>
      </p: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BBFAC89A-2DB2-786B-3FFF-64A68B6D6E4B}"/>
              </a:ext>
            </a:extLst>
          </p:cNvPr>
          <p:cNvCxnSpPr>
            <a:cxnSpLocks/>
          </p:cNvCxnSpPr>
          <p:nvPr userDrawn="1"/>
        </p:nvCxnSpPr>
        <p:spPr>
          <a:xfrm>
            <a:off x="-12526" y="2285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9C19A895-DCE1-AF82-5D22-794F83ED2FF5}"/>
              </a:ext>
            </a:extLst>
          </p:cNvPr>
          <p:cNvCxnSpPr>
            <a:cxnSpLocks/>
          </p:cNvCxnSpPr>
          <p:nvPr userDrawn="1"/>
        </p:nvCxnSpPr>
        <p:spPr>
          <a:xfrm>
            <a:off x="-12526" y="4571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2651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71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Espaço Reservado para Imagem 93">
            <a:extLst>
              <a:ext uri="{FF2B5EF4-FFF2-40B4-BE49-F238E27FC236}">
                <a16:creationId xmlns:a16="http://schemas.microsoft.com/office/drawing/2014/main" id="{7C20A0DF-F853-DC90-3D8A-BE3DEF3C55B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" r="691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96" name="Espaço Reservado para Imagem 95">
            <a:extLst>
              <a:ext uri="{FF2B5EF4-FFF2-40B4-BE49-F238E27FC236}">
                <a16:creationId xmlns:a16="http://schemas.microsoft.com/office/drawing/2014/main" id="{0AB56E91-1260-FFF0-4517-E097573943C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" r="691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98" name="Espaço Reservado para Imagem 97">
            <a:extLst>
              <a:ext uri="{FF2B5EF4-FFF2-40B4-BE49-F238E27FC236}">
                <a16:creationId xmlns:a16="http://schemas.microsoft.com/office/drawing/2014/main" id="{AA81F5DD-7588-8FA5-9BA0-634F7C71811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" r="691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4" name="Espaço Reservado para Imagem 103">
            <a:extLst>
              <a:ext uri="{FF2B5EF4-FFF2-40B4-BE49-F238E27FC236}">
                <a16:creationId xmlns:a16="http://schemas.microsoft.com/office/drawing/2014/main" id="{BCF02A6C-1BD8-9C52-3813-2F28B4A1521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" r="691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18" name="Espaço Reservado para Imagem 117">
            <a:extLst>
              <a:ext uri="{FF2B5EF4-FFF2-40B4-BE49-F238E27FC236}">
                <a16:creationId xmlns:a16="http://schemas.microsoft.com/office/drawing/2014/main" id="{9CFA73C4-C500-A31C-9B91-5E6793D4CA1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" r="691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8" name="Espaço Reservado para Imagem 107">
            <a:extLst>
              <a:ext uri="{FF2B5EF4-FFF2-40B4-BE49-F238E27FC236}">
                <a16:creationId xmlns:a16="http://schemas.microsoft.com/office/drawing/2014/main" id="{18AC44CA-8C05-B1BF-8CED-F51740BCB0B9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" r="691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2" name="Espaço Reservado para Imagem 101">
            <a:extLst>
              <a:ext uri="{FF2B5EF4-FFF2-40B4-BE49-F238E27FC236}">
                <a16:creationId xmlns:a16="http://schemas.microsoft.com/office/drawing/2014/main" id="{49E59084-F919-7A88-31AA-379E3756BDD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" r="691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0" name="Espaço Reservado para Imagem 99">
            <a:extLst>
              <a:ext uri="{FF2B5EF4-FFF2-40B4-BE49-F238E27FC236}">
                <a16:creationId xmlns:a16="http://schemas.microsoft.com/office/drawing/2014/main" id="{6431B664-E358-4437-C4F3-92A87FCF1CF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" r="691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6" name="Espaço Reservado para Imagem 105">
            <a:extLst>
              <a:ext uri="{FF2B5EF4-FFF2-40B4-BE49-F238E27FC236}">
                <a16:creationId xmlns:a16="http://schemas.microsoft.com/office/drawing/2014/main" id="{99B2AD19-BE5F-5139-A960-A53BE9DEB473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" r="691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106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176</TotalTime>
  <Words>0</Words>
  <Application>Microsoft Office PowerPoint</Application>
  <PresentationFormat>Papel A4 (210 x 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Abadi</vt:lpstr>
      <vt:lpstr>Arial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ruy.ernesto.virtual@gmail.com</dc:creator>
  <cp:lastModifiedBy>Ruy Ernesto Nobrega Schwantes</cp:lastModifiedBy>
  <cp:revision>25</cp:revision>
  <cp:lastPrinted>2025-12-03T13:40:53Z</cp:lastPrinted>
  <dcterms:created xsi:type="dcterms:W3CDTF">2025-12-03T12:27:57Z</dcterms:created>
  <dcterms:modified xsi:type="dcterms:W3CDTF">2026-03-28T14:59:38Z</dcterms:modified>
</cp:coreProperties>
</file>